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72" r:id="rId5"/>
    <p:sldId id="258" r:id="rId6"/>
    <p:sldId id="260" r:id="rId7"/>
    <p:sldId id="259" r:id="rId8"/>
    <p:sldId id="275" r:id="rId9"/>
    <p:sldId id="273" r:id="rId10"/>
    <p:sldId id="261" r:id="rId11"/>
    <p:sldId id="280" r:id="rId12"/>
    <p:sldId id="281" r:id="rId13"/>
    <p:sldId id="279" r:id="rId14"/>
    <p:sldId id="262" r:id="rId15"/>
    <p:sldId id="277" r:id="rId16"/>
    <p:sldId id="278" r:id="rId17"/>
    <p:sldId id="270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DF2"/>
    <a:srgbClr val="525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89643" autoAdjust="0"/>
  </p:normalViewPr>
  <p:slideViewPr>
    <p:cSldViewPr snapToGrid="0" snapToObjects="1">
      <p:cViewPr varScale="1">
        <p:scale>
          <a:sx n="56" d="100"/>
          <a:sy n="56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0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6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12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1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4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4.jpe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518"/>
            <a:ext cx="14630400" cy="8333118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3849701" y="2684609"/>
            <a:ext cx="7758449" cy="1090672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80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8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00183" y="4361257"/>
            <a:ext cx="4230032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 Huy</a:t>
            </a:r>
          </a:p>
          <a:p>
            <a:pPr algn="just">
              <a:lnSpc>
                <a:spcPts val="2799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Mã sinh viên :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2020600052</a:t>
            </a:r>
          </a:p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ThS. Nguyễn Tuấn Tú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89782"/>
            <a:ext cx="14630399" cy="2118880"/>
          </a:xfrm>
          <a:prstGeom prst="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2"/>
          <p:cNvSpPr/>
          <p:nvPr/>
        </p:nvSpPr>
        <p:spPr>
          <a:xfrm>
            <a:off x="5856653" y="644332"/>
            <a:ext cx="5374520" cy="989241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32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  <a:p>
            <a:pPr algn="just">
              <a:lnSpc>
                <a:spcPts val="2799"/>
              </a:lnSpc>
            </a:pPr>
            <a:r>
              <a:rPr lang="vi-VN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50" y="205530"/>
            <a:ext cx="1906511" cy="1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26350" y="1076206"/>
            <a:ext cx="75237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6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Tính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năng chính của website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0" y="31905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1820" y="3968169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21820" y="4795772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Thêm, chỉnh sửa, xóa các sản phẩm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7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1878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Giỏ hàng và thanh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81878" y="4775953"/>
            <a:ext cx="2233493" cy="24357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 sản phẩm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vào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giỏ, đặt hàng và thanh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toán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đơn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hàng trực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tuyến qua mã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QR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22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8222" y="3948351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tài khoản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88222" y="4428768"/>
            <a:ext cx="2233374" cy="1616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Đăng ký, đăng nhập, quản lý thông tin cá nhân.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681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92681" y="3948351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Lịch sử đơn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492681" y="4428768"/>
            <a:ext cx="2233493" cy="1433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Xem lại các đơn hàng đã mua và trạng thái hiện tại.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338606" y="647715"/>
            <a:ext cx="580605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Thanh toán qua mã QR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payos.vn/wp-content/uploads/sites/13/2023/11/vn-a2a-payment-model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5" y="1610521"/>
            <a:ext cx="7895799" cy="51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8286505" y="3810074"/>
            <a:ext cx="5256967" cy="1495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400">
                <a:latin typeface="+mj-lt"/>
              </a:rPr>
              <a:t>Mô hình thanh toán A2A, không tốn phí trung gian thanh toán, không tốn phí cho mạng lưới thẻ quốc tế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Text 2"/>
          <p:cNvSpPr/>
          <p:nvPr/>
        </p:nvSpPr>
        <p:spPr>
          <a:xfrm>
            <a:off x="8286506" y="3030050"/>
            <a:ext cx="3438973" cy="437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Mô hình khác biệt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2"/>
          <p:cNvSpPr/>
          <p:nvPr/>
        </p:nvSpPr>
        <p:spPr>
          <a:xfrm>
            <a:off x="4446938" y="1274961"/>
            <a:ext cx="56921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thanh toán toàn diện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Alternativ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53" y="268119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7336" y="4373528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025" y="5106837"/>
            <a:ext cx="429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Cho phép khách hàng thanh toán nhanh chóng ngay trên website của bạn.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29" y="2652795"/>
            <a:ext cx="1562100" cy="1562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13291" y="4439875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 social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9980" y="5188075"/>
            <a:ext cx="480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+mj-lt"/>
              </a:rPr>
              <a:t>Cho phép người dùng tạo link thanh toán và chia sẻ với khách hàng. </a:t>
            </a: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161" y="2811428"/>
            <a:ext cx="1562100" cy="1562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75161" y="4519191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 quầy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4996" y="5188075"/>
            <a:ext cx="4806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+mj-lt"/>
              </a:rPr>
              <a:t>Mã QR </a:t>
            </a:r>
            <a:r>
              <a:rPr lang="vi-VN" sz="2400" smtClean="0">
                <a:latin typeface="+mj-lt"/>
              </a:rPr>
              <a:t>không </a:t>
            </a:r>
            <a:r>
              <a:rPr lang="vi-VN" sz="2400">
                <a:latin typeface="+mj-lt"/>
              </a:rPr>
              <a:t>chỉ chứa thông tin tài khoản mà còn chứa thông tin đơn hàng cần thanh toán.</a:t>
            </a: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1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14" grpId="0"/>
      <p:bldP spid="15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065" y="1649080"/>
            <a:ext cx="11019511" cy="6131946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6277102" y="933859"/>
            <a:ext cx="326199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 hoạt động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0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848399" y="2139955"/>
            <a:ext cx="9276000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93430" y="2384985"/>
            <a:ext cx="6797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smtClean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Xây dựng website bán trang sức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108630" y="2608564"/>
            <a:ext cx="82751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3199" y="4568095"/>
            <a:ext cx="9306401" cy="1384131"/>
          </a:xfrm>
          <a:prstGeom prst="roundRect">
            <a:avLst>
              <a:gd name="adj" fmla="val 3016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4813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smtClean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Chức năng thanh toán qua mã QR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78230" y="5293543"/>
            <a:ext cx="8816340" cy="918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Chức năng thanh toán qua mã QR nhanh chóng tiện lợi, dễ dàng sử dụng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063027" y="2914734"/>
            <a:ext cx="8816342" cy="1261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website bán trang sức với các chức năng cơ bản: như đăng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nhập, đăng ký, tìm kiếm sản phẩm, giỏ hàng, quản lý thông tin cá nhân,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đặt hàng,….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952" y="1455670"/>
            <a:ext cx="11059069" cy="5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952" y="1556170"/>
            <a:ext cx="11059069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952" y="1505920"/>
            <a:ext cx="11059071" cy="5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950" y="1455670"/>
            <a:ext cx="110590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08630" y="2608564"/>
            <a:ext cx="82751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/>
          <p:cNvSpPr/>
          <p:nvPr/>
        </p:nvSpPr>
        <p:spPr>
          <a:xfrm>
            <a:off x="4814553" y="656191"/>
            <a:ext cx="50012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</a:t>
            </a:r>
            <a:r>
              <a:rPr lang="en-US" sz="36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hanh toán qua mã QR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7" y="1672911"/>
            <a:ext cx="13011150" cy="635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17" y="1635741"/>
            <a:ext cx="13011150" cy="6353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33" y="1644532"/>
            <a:ext cx="13011150" cy="6353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04" y="1504299"/>
            <a:ext cx="2990769" cy="64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03" y="1529782"/>
            <a:ext cx="2990769" cy="64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8" y="1508916"/>
            <a:ext cx="299076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36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336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1922" y="4068128"/>
            <a:ext cx="31207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7200" b="1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Thanks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/>
          <p:nvPr/>
        </p:nvPicPr>
        <p:blipFill rotWithShape="1">
          <a:blip r:embed="rId4"/>
          <a:srcRect l="28862" t="55" r="29363" b="81786"/>
          <a:stretch/>
        </p:blipFill>
        <p:spPr bwMode="auto">
          <a:xfrm>
            <a:off x="7924800" y="0"/>
            <a:ext cx="6705600" cy="8306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1"/>
          <p:cNvSpPr/>
          <p:nvPr/>
        </p:nvSpPr>
        <p:spPr>
          <a:xfrm>
            <a:off x="166351" y="1127460"/>
            <a:ext cx="7758449" cy="2995966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tài:</a:t>
            </a:r>
            <a:r>
              <a:rPr lang="en-US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Xây 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website bán trang sức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bằng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MERN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10901" y="4589903"/>
            <a:ext cx="7477601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Đề tài này tập trung vào việc xây dựng một website bán trang sức với công nghệ ReactJs </a:t>
            </a:r>
            <a:r>
              <a:rPr lang="en-US" sz="240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và </a:t>
            </a:r>
            <a:r>
              <a:rPr lang="en-US" sz="2400" smtClean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NodeJs c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ung </a:t>
            </a:r>
            <a:r>
              <a:rPr lang="en-US" sz="2400" kern="0" spc="-35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cấp một nền tảng trực tuyến thuận tiện và hiện đại cho khách hàng mua sắm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371356" y="463668"/>
            <a:ext cx="5629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1.	Lý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do chọn 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93140" y="337140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3039" y="341307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05508" y="3384456"/>
            <a:ext cx="2649427" cy="887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Lợi ích cho doanh nghiệp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05509" y="4271687"/>
            <a:ext cx="2440900" cy="3508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568981" y="338445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18880" y="342612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954167" y="332950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104066" y="337117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672" y="1264769"/>
            <a:ext cx="1982924" cy="19829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225" y="1166233"/>
            <a:ext cx="1913467" cy="1913467"/>
          </a:xfrm>
          <a:prstGeom prst="rect">
            <a:avLst/>
          </a:prstGeom>
        </p:spPr>
      </p:pic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10"/>
          <p:cNvSpPr/>
          <p:nvPr/>
        </p:nvSpPr>
        <p:spPr>
          <a:xfrm>
            <a:off x="1742409" y="4271686"/>
            <a:ext cx="2677729" cy="27502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Mở rộng thị trường, tiết kiệm chi phí, quản lý dễ dàng, tăng doanh số, nâng cao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uy tín, thương hiệu cho doanh nghiệp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5"/>
          <p:cNvSpPr/>
          <p:nvPr/>
        </p:nvSpPr>
        <p:spPr>
          <a:xfrm>
            <a:off x="6342654" y="3375591"/>
            <a:ext cx="2663322" cy="896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Lợi ích </a:t>
            </a:r>
            <a:r>
              <a:rPr lang="en-US" sz="2800" b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cho khách hàng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0"/>
          <p:cNvSpPr/>
          <p:nvPr/>
        </p:nvSpPr>
        <p:spPr>
          <a:xfrm>
            <a:off x="6342653" y="4320927"/>
            <a:ext cx="2663323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Tiết kiệm thời gian, mua sắm mọi lúc mọi nơi, so sánh giá cả.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5"/>
          <p:cNvSpPr/>
          <p:nvPr/>
        </p:nvSpPr>
        <p:spPr>
          <a:xfrm>
            <a:off x="10771272" y="3413073"/>
            <a:ext cx="2440900" cy="896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Hiệu quả đầu tư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0"/>
          <p:cNvSpPr/>
          <p:nvPr/>
        </p:nvSpPr>
        <p:spPr>
          <a:xfrm>
            <a:off x="10771271" y="4358409"/>
            <a:ext cx="2720441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>
                <a:latin typeface="+mj-lt"/>
              </a:rPr>
              <a:t>Giúp doanh nghiệp cạnh tranh tốt hơn trong thị trường đầy tiềm năng và thử thách.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633" y="972793"/>
            <a:ext cx="2489200" cy="248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Mục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tiêu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0805" y="3455373"/>
            <a:ext cx="4696480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vi-VN" sz="2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Thân thiện với người dùng</a:t>
            </a: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00805" y="3975293"/>
            <a:ext cx="4279236" cy="2393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vi-VN" sz="2400">
                <a:latin typeface="+mj-lt"/>
              </a:rPr>
              <a:t>Khách </a:t>
            </a:r>
            <a:r>
              <a:rPr lang="vi-VN" sz="2400" smtClean="0">
                <a:latin typeface="+mj-lt"/>
              </a:rPr>
              <a:t>hàng </a:t>
            </a:r>
            <a:r>
              <a:rPr lang="vi-VN" sz="2400">
                <a:latin typeface="+mj-lt"/>
              </a:rPr>
              <a:t>tìm kiếm dễ </a:t>
            </a:r>
            <a:r>
              <a:rPr lang="vi-VN" sz="2400" smtClean="0">
                <a:latin typeface="+mj-lt"/>
              </a:rPr>
              <a:t>dàng, mua hàng, theo dõi đơn hàng </a:t>
            </a:r>
            <a:r>
              <a:rPr lang="vi-VN" sz="2400">
                <a:latin typeface="+mj-lt"/>
              </a:rPr>
              <a:t>có thể tiến hành một cách nhanh chóng, tiện lợi, tiết kiệm thời gian, đáp ứng được nhu cầu thực tế cho khách hàng.</a:t>
            </a:r>
            <a:endParaRPr lang="en-US" sz="2400">
              <a:latin typeface="+mj-lt"/>
            </a:endParaRPr>
          </a:p>
          <a:p>
            <a:pPr lvl="0" algn="just"/>
            <a:endParaRPr lang="en-US" sz="2400">
              <a:latin typeface="+mj-lt"/>
            </a:endParaRPr>
          </a:p>
        </p:txBody>
      </p:sp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5"/>
          <p:cNvSpPr/>
          <p:nvPr/>
        </p:nvSpPr>
        <p:spPr>
          <a:xfrm>
            <a:off x="5496433" y="3506586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Quản lý website </a:t>
            </a:r>
            <a:r>
              <a:rPr lang="vi-VN" sz="2800" b="1">
                <a:solidFill>
                  <a:schemeClr val="accent1"/>
                </a:solidFill>
                <a:latin typeface="+mj-lt"/>
              </a:rPr>
              <a:t>dễ dàng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 6"/>
          <p:cNvSpPr/>
          <p:nvPr/>
        </p:nvSpPr>
        <p:spPr>
          <a:xfrm>
            <a:off x="5540991" y="4180100"/>
            <a:ext cx="3856925" cy="1400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Các chức năng quản lý: đơn hàng, khách hàng, sản phẩm, loại sản phẩm, thống kê </a:t>
            </a:r>
            <a:endParaRPr lang="en-US" sz="2400">
              <a:latin typeface="+mj-lt"/>
            </a:endParaRPr>
          </a:p>
        </p:txBody>
      </p:sp>
      <p:sp>
        <p:nvSpPr>
          <p:cNvPr id="36" name="Text 5"/>
          <p:cNvSpPr/>
          <p:nvPr/>
        </p:nvSpPr>
        <p:spPr>
          <a:xfrm>
            <a:off x="10075414" y="3528893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Phát triển thương hiệu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10075414" y="4202407"/>
            <a:ext cx="3692344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Nâng cao chất lượng, uy tín thương hiệu với khách hàng </a:t>
            </a:r>
            <a:endParaRPr lang="en-US" sz="240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47" y="1831073"/>
            <a:ext cx="1217779" cy="1217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149" y="1888732"/>
            <a:ext cx="1273834" cy="127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2786" y="1933345"/>
            <a:ext cx="1229221" cy="1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295532" y="6078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Công </a:t>
            </a: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nghệ 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sử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dụng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69256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ReactJS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3712" y="6706699"/>
            <a:ext cx="277749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NodeJS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457" y="4374653"/>
            <a:ext cx="2880000" cy="2160000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3668059" y="6706699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ExpressJS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"/>
          <p:cNvSpPr/>
          <p:nvPr/>
        </p:nvSpPr>
        <p:spPr>
          <a:xfrm>
            <a:off x="74858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MongoDB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 descr="Sử dụng MongoDB như thế nào? Ưu nhược điểm khi sử dụ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2"/>
          <a:stretch/>
        </p:blipFill>
        <p:spPr bwMode="auto">
          <a:xfrm>
            <a:off x="86500" y="4374653"/>
            <a:ext cx="3191934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6" descr="About Express.js. Express.js is a Web server framework… | by Rahul Fernando 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" name="Picture 30" descr="Reactjs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5" y="4616928"/>
            <a:ext cx="3433863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ntroduction To Express Framewor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4"/>
          <a:stretch/>
        </p:blipFill>
        <p:spPr bwMode="auto">
          <a:xfrm>
            <a:off x="3252892" y="4374653"/>
            <a:ext cx="4030734" cy="20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What Is the MERN Stack? Introduction and How it Wor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b="25919"/>
          <a:stretch/>
        </p:blipFill>
        <p:spPr bwMode="auto">
          <a:xfrm>
            <a:off x="3683492" y="1683201"/>
            <a:ext cx="640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H="1">
            <a:off x="2235200" y="3539067"/>
            <a:ext cx="2072617" cy="1524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54600" y="3703761"/>
            <a:ext cx="762110" cy="15293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01453" y="3609974"/>
            <a:ext cx="785195" cy="1300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10346" y="3609974"/>
            <a:ext cx="2749312" cy="14530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Kiến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trúc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Giao diện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ReactJS, đáp ứng tốt trên các thiết bị.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API Server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NodeJS, cung cấp các điểm cuối để truy cập dữ liệu.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Cơ sở dữ 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Sử dụng MongoDB để lưu trữ thông tin sản phẩm, đơn hàng và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828930" y="446894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5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Phân tích thiết kế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12256"/>
              </p:ext>
            </p:extLst>
          </p:nvPr>
        </p:nvGraphicFramePr>
        <p:xfrm>
          <a:off x="2018581" y="1851179"/>
          <a:ext cx="10714007" cy="4411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637">
                  <a:extLst>
                    <a:ext uri="{9D8B030D-6E8A-4147-A177-3AD203B41FA5}">
                      <a16:colId xmlns:a16="http://schemas.microsoft.com/office/drawing/2014/main" val="707491026"/>
                    </a:ext>
                  </a:extLst>
                </a:gridCol>
                <a:gridCol w="2861702">
                  <a:extLst>
                    <a:ext uri="{9D8B030D-6E8A-4147-A177-3AD203B41FA5}">
                      <a16:colId xmlns:a16="http://schemas.microsoft.com/office/drawing/2014/main" val="47996257"/>
                    </a:ext>
                  </a:extLst>
                </a:gridCol>
                <a:gridCol w="6664668">
                  <a:extLst>
                    <a:ext uri="{9D8B030D-6E8A-4147-A177-3AD203B41FA5}">
                      <a16:colId xmlns:a16="http://schemas.microsoft.com/office/drawing/2014/main" val="4079059478"/>
                    </a:ext>
                  </a:extLst>
                </a:gridCol>
              </a:tblGrid>
              <a:tr h="816962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STT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Tên Actor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8536"/>
                  </a:ext>
                </a:extLst>
              </a:tr>
              <a:tr h="1470533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(Quản trị viên)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có toàn quyền tương tác với hệ</a:t>
                      </a:r>
                      <a:r>
                        <a:rPr lang="en-US" sz="2400" kern="1200" baseline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thống, quản trị hệ thống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1411"/>
                  </a:ext>
                </a:extLst>
              </a:tr>
              <a:tr h="2124102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User(Khách hàng)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 có thể đăng ký, đăng nhập, xem thông tin về sản phẩm, bình luận về sản phẩm, tìm kiếm sản phẩm, đặt hàng.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0006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683" r="6701"/>
          <a:stretch/>
        </p:blipFill>
        <p:spPr bwMode="auto">
          <a:xfrm>
            <a:off x="2518832" y="1141267"/>
            <a:ext cx="9792519" cy="70883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2"/>
          <p:cNvSpPr/>
          <p:nvPr/>
        </p:nvSpPr>
        <p:spPr>
          <a:xfrm>
            <a:off x="5581737" y="657075"/>
            <a:ext cx="36667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Biểu đồ Usecase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788" y="1144696"/>
            <a:ext cx="8653148" cy="6735983"/>
          </a:xfrm>
          <a:prstGeom prst="rect">
            <a:avLst/>
          </a:prstGeom>
        </p:spPr>
      </p:pic>
      <p:pic>
        <p:nvPicPr>
          <p:cNvPr id="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2"/>
          <p:cNvSpPr/>
          <p:nvPr/>
        </p:nvSpPr>
        <p:spPr>
          <a:xfrm>
            <a:off x="5002653" y="562007"/>
            <a:ext cx="494341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cơ sở dữ liệu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4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654</Words>
  <Application>Microsoft Office PowerPoint</Application>
  <PresentationFormat>Custom</PresentationFormat>
  <Paragraphs>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Nunito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72</cp:revision>
  <dcterms:created xsi:type="dcterms:W3CDTF">2024-05-24T14:05:32Z</dcterms:created>
  <dcterms:modified xsi:type="dcterms:W3CDTF">2024-05-30T14:50:21Z</dcterms:modified>
</cp:coreProperties>
</file>